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1476" y="-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90317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491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95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45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467366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00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07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89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94563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9936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69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894D6-E3C0-384B-94B5-FB1CA1CAB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r>
              <a:rPr lang="en-GB" dirty="0"/>
              <a:t>Rephrased </a:t>
            </a:r>
            <a:r>
              <a:rPr lang="en-GB" dirty="0" err="1" smtClean="0"/>
              <a:t>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54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04BDD0-4048-EA42-BFAD-61D170DF3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en-IN" dirty="0"/>
              <a:t>I am </a:t>
            </a:r>
            <a:r>
              <a:rPr lang="en-IN" dirty="0" smtClean="0"/>
              <a:t>a </a:t>
            </a:r>
            <a:r>
              <a:rPr lang="en-IN" dirty="0" smtClean="0"/>
              <a:t>commendable </a:t>
            </a:r>
            <a:r>
              <a:rPr lang="en-IN" dirty="0"/>
              <a:t>student </a:t>
            </a:r>
            <a:r>
              <a:rPr lang="en-IN" dirty="0" smtClean="0"/>
              <a:t> </a:t>
            </a:r>
            <a:r>
              <a:rPr lang="en-IN" dirty="0"/>
              <a:t>and </a:t>
            </a:r>
            <a:r>
              <a:rPr lang="en-IN" dirty="0" smtClean="0"/>
              <a:t>teacher’s favourite.</a:t>
            </a:r>
            <a:endParaRPr lang="en-IN" dirty="0"/>
          </a:p>
          <a:p>
            <a:r>
              <a:rPr lang="en-IN" dirty="0"/>
              <a:t>I am </a:t>
            </a:r>
            <a:r>
              <a:rPr lang="en-IN" dirty="0" smtClean="0"/>
              <a:t>a</a:t>
            </a:r>
            <a:r>
              <a:rPr lang="en-IN" dirty="0" smtClean="0"/>
              <a:t> good </a:t>
            </a:r>
            <a:r>
              <a:rPr lang="en-IN" dirty="0"/>
              <a:t>student </a:t>
            </a:r>
            <a:r>
              <a:rPr lang="en-IN" dirty="0" smtClean="0"/>
              <a:t> </a:t>
            </a:r>
            <a:r>
              <a:rPr lang="en-IN" dirty="0"/>
              <a:t>and </a:t>
            </a:r>
            <a:r>
              <a:rPr lang="en-IN" dirty="0" smtClean="0"/>
              <a:t>an apple of my teacher’s eye.</a:t>
            </a:r>
            <a:endParaRPr lang="en-IN" dirty="0"/>
          </a:p>
          <a:p>
            <a:r>
              <a:rPr lang="en-IN" dirty="0"/>
              <a:t>I am the most deserving </a:t>
            </a:r>
            <a:r>
              <a:rPr lang="en-IN" dirty="0" smtClean="0"/>
              <a:t>student </a:t>
            </a:r>
            <a:r>
              <a:rPr lang="en-IN" dirty="0"/>
              <a:t>and </a:t>
            </a:r>
            <a:r>
              <a:rPr lang="en-IN" dirty="0" smtClean="0"/>
              <a:t>admired by my teacher.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5AC48C34-C7D3-E947-B4C3-9BDE4262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 am </a:t>
            </a:r>
            <a:r>
              <a:rPr lang="en-IN" b="1" dirty="0" smtClean="0"/>
              <a:t>a </a:t>
            </a:r>
            <a:r>
              <a:rPr lang="en-IN" b="1" dirty="0" smtClean="0"/>
              <a:t>meritorious student and teacher’s </a:t>
            </a:r>
            <a:r>
              <a:rPr lang="en-IN" b="1" dirty="0"/>
              <a:t>favourite.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14813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F2892F-BA64-EB4A-99DC-64E75EFE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 need to go  to </a:t>
            </a:r>
            <a:r>
              <a:rPr lang="en-GB" dirty="0" smtClean="0"/>
              <a:t>the store</a:t>
            </a:r>
            <a:r>
              <a:rPr lang="en-GB" dirty="0"/>
              <a:t>. I am feeling so sick to drive.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E5088-0318-6E47-965D-4F98677AB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need to go to </a:t>
            </a:r>
            <a:r>
              <a:rPr lang="en-GB" dirty="0" smtClean="0"/>
              <a:t> the store </a:t>
            </a:r>
            <a:r>
              <a:rPr lang="en-GB" dirty="0"/>
              <a:t>but I think I am unable to drive.</a:t>
            </a:r>
          </a:p>
          <a:p>
            <a:r>
              <a:rPr lang="en-GB" dirty="0"/>
              <a:t>I need to go </a:t>
            </a:r>
            <a:r>
              <a:rPr lang="en-GB" dirty="0" smtClean="0"/>
              <a:t>to the </a:t>
            </a:r>
            <a:r>
              <a:rPr lang="en-GB" dirty="0"/>
              <a:t>store but I am under the weather today.</a:t>
            </a:r>
          </a:p>
          <a:p>
            <a:r>
              <a:rPr lang="en-GB" dirty="0"/>
              <a:t>I want to </a:t>
            </a:r>
            <a:r>
              <a:rPr lang="en-GB" dirty="0" smtClean="0"/>
              <a:t>go to the </a:t>
            </a:r>
            <a:r>
              <a:rPr lang="en-GB" dirty="0"/>
              <a:t>supermarket but I think I am unwell.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71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4725D2-64B1-8D4F-9D3F-AE85224D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Get up early in morning and do yoga to soothe your mind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9D94B3-0318-2F4B-A59F-760E5D98E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9601200" cy="3581400"/>
          </a:xfrm>
        </p:spPr>
        <p:txBody>
          <a:bodyPr/>
          <a:lstStyle/>
          <a:p>
            <a:r>
              <a:rPr lang="en-IN" dirty="0"/>
              <a:t>Wake up early in morning and do yoga to relax your mind. </a:t>
            </a:r>
          </a:p>
          <a:p>
            <a:r>
              <a:rPr lang="en-IN" dirty="0"/>
              <a:t>Wake up early in morning and </a:t>
            </a:r>
            <a:r>
              <a:rPr lang="en-IN" dirty="0" smtClean="0"/>
              <a:t>practise </a:t>
            </a:r>
            <a:r>
              <a:rPr lang="en-IN" dirty="0"/>
              <a:t>yoga to </a:t>
            </a:r>
            <a:r>
              <a:rPr lang="en-IN" dirty="0" smtClean="0"/>
              <a:t>freshen </a:t>
            </a:r>
            <a:r>
              <a:rPr lang="en-IN" dirty="0"/>
              <a:t>your mind. </a:t>
            </a:r>
            <a:endParaRPr lang="en-IN" dirty="0" smtClean="0"/>
          </a:p>
          <a:p>
            <a:r>
              <a:rPr lang="en-IN" dirty="0" smtClean="0"/>
              <a:t>Rise and Shine early and indulge in yoga to relax your mind.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007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668CDA-2061-C24E-A8FD-804E1E8C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</a:t>
            </a:r>
            <a:r>
              <a:rPr lang="en-IN" dirty="0" smtClean="0"/>
              <a:t>team </a:t>
            </a:r>
            <a:r>
              <a:rPr lang="en-IN" dirty="0"/>
              <a:t>was disappointed with his peculiar behaviour and </a:t>
            </a:r>
            <a:r>
              <a:rPr lang="en-IN" dirty="0" smtClean="0"/>
              <a:t>underperformance</a:t>
            </a:r>
            <a:r>
              <a:rPr lang="en-IN" dirty="0"/>
              <a:t>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1DFAD5-8188-C64C-B1BD-2A014942F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2266950"/>
            <a:ext cx="9601200" cy="3581400"/>
          </a:xfrm>
        </p:spPr>
        <p:txBody>
          <a:bodyPr/>
          <a:lstStyle/>
          <a:p>
            <a:r>
              <a:rPr lang="en-IN" dirty="0"/>
              <a:t>The </a:t>
            </a:r>
            <a:r>
              <a:rPr lang="en-IN" dirty="0" smtClean="0"/>
              <a:t>team </a:t>
            </a:r>
            <a:r>
              <a:rPr lang="en-IN" dirty="0"/>
              <a:t>was depressed with his </a:t>
            </a:r>
            <a:r>
              <a:rPr lang="en-IN" dirty="0" smtClean="0"/>
              <a:t>behaviour and underperformance. </a:t>
            </a:r>
            <a:endParaRPr lang="en-IN" dirty="0"/>
          </a:p>
          <a:p>
            <a:r>
              <a:rPr lang="en-IN" dirty="0" smtClean="0"/>
              <a:t>The </a:t>
            </a:r>
            <a:r>
              <a:rPr lang="en-IN" dirty="0"/>
              <a:t>team was </a:t>
            </a:r>
            <a:r>
              <a:rPr lang="en-IN" dirty="0" smtClean="0"/>
              <a:t>saddened </a:t>
            </a:r>
            <a:r>
              <a:rPr lang="en-IN" dirty="0"/>
              <a:t>with his unexpected behaviour and </a:t>
            </a:r>
            <a:r>
              <a:rPr lang="en-IN" dirty="0" smtClean="0"/>
              <a:t>underperformance</a:t>
            </a:r>
            <a:r>
              <a:rPr lang="en-IN" dirty="0"/>
              <a:t>. </a:t>
            </a:r>
          </a:p>
          <a:p>
            <a:r>
              <a:rPr lang="en-IN" dirty="0"/>
              <a:t>The </a:t>
            </a:r>
            <a:r>
              <a:rPr lang="en-IN" dirty="0" smtClean="0"/>
              <a:t> </a:t>
            </a:r>
            <a:r>
              <a:rPr lang="en-IN" dirty="0"/>
              <a:t>team was </a:t>
            </a:r>
            <a:r>
              <a:rPr lang="en-IN" dirty="0" smtClean="0"/>
              <a:t>surprised</a:t>
            </a:r>
            <a:r>
              <a:rPr lang="en-IN" dirty="0" smtClean="0"/>
              <a:t> </a:t>
            </a:r>
            <a:r>
              <a:rPr lang="en-IN" dirty="0"/>
              <a:t>with his strange </a:t>
            </a:r>
            <a:r>
              <a:rPr lang="en-IN" dirty="0" smtClean="0"/>
              <a:t>behaviour and low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530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6F5D0-47B7-F442-83EB-222A7262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Wai-choy</a:t>
            </a:r>
            <a:r>
              <a:rPr lang="en-GB" dirty="0"/>
              <a:t> looked angrily at </a:t>
            </a:r>
            <a:r>
              <a:rPr lang="en-GB" dirty="0"/>
              <a:t>Y</a:t>
            </a:r>
            <a:r>
              <a:rPr lang="en-GB" dirty="0" smtClean="0"/>
              <a:t>ing- </a:t>
            </a:r>
            <a:r>
              <a:rPr lang="en-GB" dirty="0" err="1"/>
              <a:t>kee</a:t>
            </a:r>
            <a:r>
              <a:rPr lang="en-GB" dirty="0"/>
              <a:t> and shook his head.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59483-FCD7-D94C-863E-9D77D26B0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Wai</a:t>
            </a:r>
            <a:r>
              <a:rPr lang="en-GB" dirty="0"/>
              <a:t>- </a:t>
            </a:r>
            <a:r>
              <a:rPr lang="en-GB" dirty="0" err="1"/>
              <a:t>choy</a:t>
            </a:r>
            <a:r>
              <a:rPr lang="en-GB" dirty="0"/>
              <a:t> gazed angrily at </a:t>
            </a:r>
            <a:r>
              <a:rPr lang="en-GB" dirty="0" smtClean="0"/>
              <a:t>Ying- </a:t>
            </a:r>
            <a:r>
              <a:rPr lang="en-GB" dirty="0" err="1"/>
              <a:t>kee</a:t>
            </a:r>
            <a:r>
              <a:rPr lang="en-GB" dirty="0"/>
              <a:t> and shook his head.</a:t>
            </a:r>
          </a:p>
          <a:p>
            <a:r>
              <a:rPr lang="en-GB" dirty="0" err="1"/>
              <a:t>Wai</a:t>
            </a:r>
            <a:r>
              <a:rPr lang="en-GB" dirty="0"/>
              <a:t>- </a:t>
            </a:r>
            <a:r>
              <a:rPr lang="en-GB" dirty="0" err="1"/>
              <a:t>choy</a:t>
            </a:r>
            <a:r>
              <a:rPr lang="en-GB" dirty="0"/>
              <a:t> stared madly at </a:t>
            </a:r>
            <a:r>
              <a:rPr lang="en-GB" dirty="0"/>
              <a:t>Y</a:t>
            </a:r>
            <a:r>
              <a:rPr lang="en-GB" dirty="0" smtClean="0"/>
              <a:t>ing- </a:t>
            </a:r>
            <a:r>
              <a:rPr lang="en-GB" dirty="0" err="1"/>
              <a:t>kee</a:t>
            </a:r>
            <a:r>
              <a:rPr lang="en-GB" dirty="0"/>
              <a:t> and shook his 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05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B7A24-1C65-944D-95B6-786D82C8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 will improve if you stay attentive in Funshiksha classes.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9F2C1F-70D5-F642-B480-0C7C71DDD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You will improve if you concentrate in Funshiksha classes.</a:t>
            </a:r>
          </a:p>
          <a:p>
            <a:r>
              <a:rPr lang="en-GB"/>
              <a:t>You wil enhance your knowledge if you pay attention in Funshiksha classes.</a:t>
            </a:r>
          </a:p>
          <a:p>
            <a:r>
              <a:rPr lang="en-GB"/>
              <a:t>You will progress if you  concentrate in Funshiksha classes.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37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4048F8C-3CB0-F042-B8AD-8BC6673CAA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6273" y="0"/>
            <a:ext cx="12779806" cy="6858000"/>
          </a:xfrm>
        </p:spPr>
      </p:pic>
    </p:spTree>
    <p:extLst>
      <p:ext uri="{BB962C8B-B14F-4D97-AF65-F5344CB8AC3E}">
        <p14:creationId xmlns:p14="http://schemas.microsoft.com/office/powerpoint/2010/main" xmlns="" val="8672452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</Words>
  <Application>Microsoft Office PowerPoint</Application>
  <PresentationFormat>Custom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Crop</vt:lpstr>
      <vt:lpstr>Rephrased sentenceS</vt:lpstr>
      <vt:lpstr>I am a meritorious student and teacher’s favourite. </vt:lpstr>
      <vt:lpstr>I need to go  to the store. I am feeling so sick to drive. </vt:lpstr>
      <vt:lpstr>Get up early in morning and do yoga to soothe your mind.</vt:lpstr>
      <vt:lpstr>The team was disappointed with his peculiar behaviour and underperformance. </vt:lpstr>
      <vt:lpstr>Wai-choy looked angrily at Ying- kee and shook his head.</vt:lpstr>
      <vt:lpstr>You will improve if you stay attentive in Funshiksha classes.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Rephrased sentence</dc:title>
  <dc:creator>918826765080</dc:creator>
  <cp:lastModifiedBy>Tulika</cp:lastModifiedBy>
  <cp:revision>8</cp:revision>
  <dcterms:created xsi:type="dcterms:W3CDTF">2020-07-13T18:49:40Z</dcterms:created>
  <dcterms:modified xsi:type="dcterms:W3CDTF">2020-09-06T12:18:37Z</dcterms:modified>
</cp:coreProperties>
</file>